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2" d="100"/>
          <a:sy n="102" d="100"/>
        </p:scale>
        <p:origin x="-48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D0380-6E94-634B-890F-43A8D843AD54}" type="datetimeFigureOut">
              <a:rPr lang="en-US" smtClean="0"/>
              <a:t>3/31/13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2ED69-DB11-E54E-9991-749C9A88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937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D0380-6E94-634B-890F-43A8D843AD54}" type="datetimeFigureOut">
              <a:rPr lang="en-US" smtClean="0"/>
              <a:t>3/31/13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2ED69-DB11-E54E-9991-749C9A88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555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D0380-6E94-634B-890F-43A8D843AD54}" type="datetimeFigureOut">
              <a:rPr lang="en-US" smtClean="0"/>
              <a:t>3/31/13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2ED69-DB11-E54E-9991-749C9A88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703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D0380-6E94-634B-890F-43A8D843AD54}" type="datetimeFigureOut">
              <a:rPr lang="en-US" smtClean="0"/>
              <a:t>3/31/13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2ED69-DB11-E54E-9991-749C9A88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779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D0380-6E94-634B-890F-43A8D843AD54}" type="datetimeFigureOut">
              <a:rPr lang="en-US" smtClean="0"/>
              <a:t>3/31/13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2ED69-DB11-E54E-9991-749C9A88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293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D0380-6E94-634B-890F-43A8D843AD54}" type="datetimeFigureOut">
              <a:rPr lang="en-US" smtClean="0"/>
              <a:t>3/31/13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2ED69-DB11-E54E-9991-749C9A88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858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D0380-6E94-634B-890F-43A8D843AD54}" type="datetimeFigureOut">
              <a:rPr lang="en-US" smtClean="0"/>
              <a:t>3/31/13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2ED69-DB11-E54E-9991-749C9A88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279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D0380-6E94-634B-890F-43A8D843AD54}" type="datetimeFigureOut">
              <a:rPr lang="en-US" smtClean="0"/>
              <a:t>3/31/13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2ED69-DB11-E54E-9991-749C9A88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42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D0380-6E94-634B-890F-43A8D843AD54}" type="datetimeFigureOut">
              <a:rPr lang="en-US" smtClean="0"/>
              <a:t>3/31/13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2ED69-DB11-E54E-9991-749C9A88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741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D0380-6E94-634B-890F-43A8D843AD54}" type="datetimeFigureOut">
              <a:rPr lang="en-US" smtClean="0"/>
              <a:t>3/31/13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2ED69-DB11-E54E-9991-749C9A88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607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D0380-6E94-634B-890F-43A8D843AD54}" type="datetimeFigureOut">
              <a:rPr lang="en-US" smtClean="0"/>
              <a:t>3/31/13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2ED69-DB11-E54E-9991-749C9A88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30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D0380-6E94-634B-890F-43A8D843AD54}" type="datetimeFigureOut">
              <a:rPr lang="en-US" smtClean="0"/>
              <a:t>3/31/13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82ED69-DB11-E54E-9991-749C9A8895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119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ParallelSpaces</a:t>
            </a:r>
            <a:r>
              <a:rPr lang="en-US" dirty="0" smtClean="0"/>
              <a:t>: Visualization of Weighted Bipartite Graphs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13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4655" b="1465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46963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6487387"/>
              </p:ext>
            </p:extLst>
          </p:nvPr>
        </p:nvGraphicFramePr>
        <p:xfrm>
          <a:off x="2913515" y="832029"/>
          <a:ext cx="3472866" cy="1653314"/>
        </p:xfrm>
        <a:graphic>
          <a:graphicData uri="http://schemas.openxmlformats.org/drawingml/2006/table">
            <a:tbl>
              <a:tblPr firstRow="1" firstCol="1">
                <a:tableStyleId>{073A0DAA-6AF3-43AB-8588-CEC1D06C72B9}</a:tableStyleId>
              </a:tblPr>
              <a:tblGrid>
                <a:gridCol w="578811"/>
                <a:gridCol w="578811"/>
                <a:gridCol w="578811"/>
                <a:gridCol w="578811"/>
                <a:gridCol w="578811"/>
                <a:gridCol w="578811"/>
              </a:tblGrid>
              <a:tr h="277288">
                <a:tc>
                  <a:txBody>
                    <a:bodyPr/>
                    <a:lstStyle/>
                    <a:p>
                      <a:pPr algn="ctr"/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Item</a:t>
                      </a:r>
                      <a:r>
                        <a:rPr lang="en-US" sz="1050" baseline="0" dirty="0" smtClean="0"/>
                        <a:t> 1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Item 2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Item 3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Item 4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Item 5</a:t>
                      </a:r>
                      <a:endParaRPr lang="en-US" sz="1050" dirty="0"/>
                    </a:p>
                  </a:txBody>
                  <a:tcPr/>
                </a:tc>
              </a:tr>
              <a:tr h="277288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User A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1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1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4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4</a:t>
                      </a:r>
                      <a:endParaRPr lang="en-US" sz="1050" dirty="0"/>
                    </a:p>
                  </a:txBody>
                  <a:tcPr/>
                </a:tc>
              </a:tr>
              <a:tr h="277288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User B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4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3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3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5</a:t>
                      </a:r>
                      <a:endParaRPr lang="en-US" sz="1050" dirty="0"/>
                    </a:p>
                  </a:txBody>
                  <a:tcPr/>
                </a:tc>
              </a:tr>
              <a:tr h="277288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User</a:t>
                      </a:r>
                      <a:r>
                        <a:rPr lang="en-US" sz="1050" baseline="0" dirty="0" smtClean="0"/>
                        <a:t> C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5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1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/>
                    </a:p>
                  </a:txBody>
                  <a:tcPr/>
                </a:tc>
              </a:tr>
              <a:tr h="277288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User D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2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5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1</a:t>
                      </a:r>
                      <a:endParaRPr lang="en-US" sz="1050" dirty="0"/>
                    </a:p>
                  </a:txBody>
                  <a:tcPr/>
                </a:tc>
              </a:tr>
              <a:tr h="266874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User E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3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3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2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2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4</a:t>
                      </a:r>
                      <a:endParaRPr lang="en-US" sz="105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4028247" y="746769"/>
            <a:ext cx="624608" cy="1785422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3409083" y="3313741"/>
            <a:ext cx="2644173" cy="2602657"/>
            <a:chOff x="5579831" y="520531"/>
            <a:chExt cx="2644173" cy="2602657"/>
          </a:xfrm>
        </p:grpSpPr>
        <p:sp>
          <p:nvSpPr>
            <p:cNvPr id="4" name="Rectangle 3"/>
            <p:cNvSpPr/>
            <p:nvPr/>
          </p:nvSpPr>
          <p:spPr>
            <a:xfrm>
              <a:off x="5579831" y="520531"/>
              <a:ext cx="2644173" cy="260265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6017056" y="1145184"/>
              <a:ext cx="333125" cy="33312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" name="Oval 5"/>
            <p:cNvSpPr/>
            <p:nvPr/>
          </p:nvSpPr>
          <p:spPr>
            <a:xfrm>
              <a:off x="6017056" y="1786883"/>
              <a:ext cx="333125" cy="33312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4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Oval 6"/>
            <p:cNvSpPr/>
            <p:nvPr/>
          </p:nvSpPr>
          <p:spPr>
            <a:xfrm>
              <a:off x="6450531" y="1547424"/>
              <a:ext cx="333125" cy="33312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5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7574824" y="1145184"/>
              <a:ext cx="333125" cy="33312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7741386" y="1564486"/>
              <a:ext cx="333125" cy="33312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3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29" name="Curved Connector 28"/>
          <p:cNvCxnSpPr>
            <a:endCxn id="5" idx="2"/>
          </p:cNvCxnSpPr>
          <p:nvPr/>
        </p:nvCxnSpPr>
        <p:spPr>
          <a:xfrm rot="5400000">
            <a:off x="3276663" y="3101837"/>
            <a:ext cx="1572766" cy="433475"/>
          </a:xfrm>
          <a:prstGeom prst="curvedConnector4">
            <a:avLst>
              <a:gd name="adj1" fmla="val 44705"/>
              <a:gd name="adj2" fmla="val 152737"/>
            </a:avLst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0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3670975"/>
              </p:ext>
            </p:extLst>
          </p:nvPr>
        </p:nvGraphicFramePr>
        <p:xfrm>
          <a:off x="2671176" y="987226"/>
          <a:ext cx="3472866" cy="1663728"/>
        </p:xfrm>
        <a:graphic>
          <a:graphicData uri="http://schemas.openxmlformats.org/drawingml/2006/table">
            <a:tbl>
              <a:tblPr firstRow="1" firstCol="1">
                <a:tableStyleId>{073A0DAA-6AF3-43AB-8588-CEC1D06C72B9}</a:tableStyleId>
              </a:tblPr>
              <a:tblGrid>
                <a:gridCol w="578811"/>
                <a:gridCol w="578811"/>
                <a:gridCol w="578811"/>
                <a:gridCol w="578811"/>
                <a:gridCol w="578811"/>
                <a:gridCol w="578811"/>
              </a:tblGrid>
              <a:tr h="277288">
                <a:tc>
                  <a:txBody>
                    <a:bodyPr/>
                    <a:lstStyle/>
                    <a:p>
                      <a:pPr algn="ctr"/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Item</a:t>
                      </a:r>
                      <a:r>
                        <a:rPr lang="en-US" sz="1050" baseline="0" dirty="0" smtClean="0"/>
                        <a:t> 1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Item 2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Item 3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Item 4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Item 5</a:t>
                      </a:r>
                      <a:endParaRPr lang="en-US" sz="1050" dirty="0"/>
                    </a:p>
                  </a:txBody>
                  <a:tcPr/>
                </a:tc>
              </a:tr>
              <a:tr h="277288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User A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1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1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4</a:t>
                      </a:r>
                      <a:endParaRPr lang="en-US" sz="1050" dirty="0"/>
                    </a:p>
                  </a:txBody>
                  <a:tcPr/>
                </a:tc>
              </a:tr>
              <a:tr h="277288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User B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4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2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3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3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5</a:t>
                      </a:r>
                      <a:endParaRPr lang="en-US" sz="1050" dirty="0"/>
                    </a:p>
                  </a:txBody>
                  <a:tcPr/>
                </a:tc>
              </a:tr>
              <a:tr h="277288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User</a:t>
                      </a:r>
                      <a:r>
                        <a:rPr lang="en-US" sz="1050" baseline="0" dirty="0" smtClean="0"/>
                        <a:t> C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1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1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/>
                    </a:p>
                  </a:txBody>
                  <a:tcPr/>
                </a:tc>
              </a:tr>
              <a:tr h="277288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User D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2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4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1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1</a:t>
                      </a:r>
                      <a:endParaRPr lang="en-US" sz="1050" dirty="0"/>
                    </a:p>
                  </a:txBody>
                  <a:tcPr/>
                </a:tc>
              </a:tr>
              <a:tr h="277288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User E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3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3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2</a:t>
                      </a:r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 smtClean="0"/>
                        <a:t>4</a:t>
                      </a:r>
                      <a:endParaRPr lang="en-US" sz="105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4374317" y="901966"/>
            <a:ext cx="624608" cy="1785422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1761859" y="3174885"/>
            <a:ext cx="2644173" cy="2602657"/>
            <a:chOff x="5579831" y="520531"/>
            <a:chExt cx="2644173" cy="2602657"/>
          </a:xfrm>
        </p:grpSpPr>
        <p:sp>
          <p:nvSpPr>
            <p:cNvPr id="5" name="Rectangle 4"/>
            <p:cNvSpPr/>
            <p:nvPr/>
          </p:nvSpPr>
          <p:spPr>
            <a:xfrm>
              <a:off x="5579831" y="520531"/>
              <a:ext cx="2644173" cy="260265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6017056" y="1145184"/>
              <a:ext cx="333125" cy="33312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Oval 6"/>
            <p:cNvSpPr/>
            <p:nvPr/>
          </p:nvSpPr>
          <p:spPr>
            <a:xfrm>
              <a:off x="6017056" y="1786883"/>
              <a:ext cx="333125" cy="33312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4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6450531" y="1547424"/>
              <a:ext cx="333125" cy="33312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5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7574824" y="1145184"/>
              <a:ext cx="333125" cy="33312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7741386" y="1564486"/>
              <a:ext cx="333125" cy="33312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3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600071" y="3174885"/>
            <a:ext cx="2644173" cy="2602657"/>
            <a:chOff x="5579831" y="520531"/>
            <a:chExt cx="2644173" cy="2602657"/>
          </a:xfrm>
        </p:grpSpPr>
        <p:sp>
          <p:nvSpPr>
            <p:cNvPr id="12" name="Rectangle 11"/>
            <p:cNvSpPr/>
            <p:nvPr/>
          </p:nvSpPr>
          <p:spPr>
            <a:xfrm>
              <a:off x="5579831" y="520531"/>
              <a:ext cx="2644173" cy="260265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6017056" y="1145184"/>
              <a:ext cx="333125" cy="333125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A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5732716" y="1786883"/>
              <a:ext cx="333125" cy="333125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B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6908577" y="2193737"/>
              <a:ext cx="333125" cy="333125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E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7574823" y="1027406"/>
              <a:ext cx="333125" cy="333125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D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7" name="Oval 16"/>
            <p:cNvSpPr/>
            <p:nvPr/>
          </p:nvSpPr>
          <p:spPr>
            <a:xfrm>
              <a:off x="7507761" y="1567377"/>
              <a:ext cx="333125" cy="333125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C</a:t>
              </a:r>
            </a:p>
          </p:txBody>
        </p:sp>
      </p:grpSp>
      <p:sp>
        <p:nvSpPr>
          <p:cNvPr id="18" name="Rounded Rectangle 17"/>
          <p:cNvSpPr/>
          <p:nvPr/>
        </p:nvSpPr>
        <p:spPr>
          <a:xfrm>
            <a:off x="2580868" y="1779379"/>
            <a:ext cx="3664366" cy="40685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Curved Connector 18"/>
          <p:cNvCxnSpPr>
            <a:stCxn id="3" idx="2"/>
            <a:endCxn id="8" idx="7"/>
          </p:cNvCxnSpPr>
          <p:nvPr/>
        </p:nvCxnSpPr>
        <p:spPr>
          <a:xfrm rot="5400000">
            <a:off x="3020173" y="2584114"/>
            <a:ext cx="1563175" cy="1769722"/>
          </a:xfrm>
          <a:prstGeom prst="curved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>
            <a:stCxn id="18" idx="3"/>
            <a:endCxn id="16" idx="0"/>
          </p:cNvCxnSpPr>
          <p:nvPr/>
        </p:nvCxnSpPr>
        <p:spPr>
          <a:xfrm>
            <a:off x="6245234" y="1982806"/>
            <a:ext cx="516392" cy="1698954"/>
          </a:xfrm>
          <a:prstGeom prst="curvedConnector2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580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562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100</Words>
  <Application>Microsoft Macintosh PowerPoint</Application>
  <PresentationFormat>On-screen Show (4:3)</PresentationFormat>
  <Paragraphs>74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ParallelSpaces: Visualization of Weighted Bipartite Graphs</vt:lpstr>
      <vt:lpstr>Motivation</vt:lpstr>
      <vt:lpstr>PowerPoint Presentation</vt:lpstr>
      <vt:lpstr>PowerPoint Presentation</vt:lpstr>
      <vt:lpstr>Demonstration</vt:lpstr>
    </vt:vector>
  </TitlesOfParts>
  <Company>intuinno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ParallelSpaces: Visualization of Weighted Bipartite Graphs</dc:title>
  <dc:creator>Deok Gun Park</dc:creator>
  <cp:lastModifiedBy>Deok Gun Park</cp:lastModifiedBy>
  <cp:revision>2</cp:revision>
  <dcterms:created xsi:type="dcterms:W3CDTF">2013-03-31T14:44:28Z</dcterms:created>
  <dcterms:modified xsi:type="dcterms:W3CDTF">2013-03-31T15:16:36Z</dcterms:modified>
</cp:coreProperties>
</file>

<file path=docProps/thumbnail.jpeg>
</file>